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67" r:id="rId16"/>
    <p:sldId id="268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演示文稿标题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548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100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议程副标题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事实信息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spcBef>
                <a:spcPts val="0"/>
              </a:spcBef>
              <a:buSzTx/>
              <a:buNone/>
              <a:defRPr sz="342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属性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粉紫色天空笼罩着露天石砌建筑物的走廊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拱形屋顶的黑白特写"/>
          <p:cNvSpPr>
            <a:spLocks noGrp="1"/>
          </p:cNvSpPr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金属螺旋楼梯的低角度视图"/>
          <p:cNvSpPr>
            <a:spLocks noGrp="1"/>
          </p:cNvSpPr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带阴影的未来感白色走廊"/>
          <p:cNvSpPr>
            <a:spLocks noGrp="1"/>
          </p:cNvSpPr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灰色反光地面上的白色弧形拱门"/>
          <p:cNvSpPr>
            <a:spLocks noGrp="1"/>
          </p:cNvSpPr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演示文稿标题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带镜面玻璃窗的高大建筑物的低角度视图"/>
          <p:cNvSpPr>
            <a:spLocks noGrp="1"/>
          </p:cNvSpPr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3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带木镶板的天花板的部分视图"/>
          <p:cNvSpPr>
            <a:spLocks noGrp="1"/>
          </p:cNvSpPr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7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章节标题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小组成员 ：聂尔聪    彭嘉锐    李怡龙    赵子贤"/>
          <p:cNvSpPr txBox="1">
            <a:spLocks noGrp="1"/>
          </p:cNvSpPr>
          <p:nvPr>
            <p:ph type="body" idx="21"/>
          </p:nvPr>
        </p:nvSpPr>
        <p:spPr>
          <a:xfrm>
            <a:off x="1206500" y="11230024"/>
            <a:ext cx="21971000" cy="9155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3300"/>
            </a:lvl1pPr>
          </a:lstStyle>
          <a:p>
            <a:r>
              <a:t>小组成员 ：聂尔聪    彭嘉锐    李怡龙    赵子贤</a:t>
            </a:r>
          </a:p>
        </p:txBody>
      </p:sp>
      <p:sp>
        <p:nvSpPr>
          <p:cNvPr id="172" name="HotSpot浏览器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6376230"/>
            <a:ext cx="21971000" cy="2983670"/>
          </a:xfrm>
          <a:prstGeom prst="rect">
            <a:avLst/>
          </a:prstGeom>
        </p:spPr>
        <p:txBody>
          <a:bodyPr/>
          <a:lstStyle/>
          <a:p>
            <a:r>
              <a:t>HotSpot浏览器</a:t>
            </a:r>
          </a:p>
        </p:txBody>
      </p:sp>
      <p:sp>
        <p:nvSpPr>
          <p:cNvPr id="173" name="人机交互Program展示"/>
          <p:cNvSpPr txBox="1">
            <a:spLocks noGrp="1"/>
          </p:cNvSpPr>
          <p:nvPr>
            <p:ph type="ctrTitle"/>
          </p:nvPr>
        </p:nvSpPr>
        <p:spPr>
          <a:xfrm>
            <a:off x="1206500" y="1094795"/>
            <a:ext cx="21971004" cy="4859723"/>
          </a:xfrm>
          <a:prstGeom prst="rect">
            <a:avLst/>
          </a:prstGeom>
        </p:spPr>
        <p:txBody>
          <a:bodyPr/>
          <a:lstStyle/>
          <a:p>
            <a:r>
              <a:t>人机交互Program展示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截屏2023-12-26 15.00.59.png" descr="截屏2023-12-26 15.00.59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15261628" y="-431602"/>
            <a:ext cx="9328103" cy="14579023"/>
          </a:xfrm>
          <a:prstGeom prst="rect">
            <a:avLst/>
          </a:prstGeom>
        </p:spPr>
      </p:pic>
      <p:sp>
        <p:nvSpPr>
          <p:cNvPr id="212" name="帮助用户识别、诊断和恢复错误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帮助用户识别、诊断和恢复错误</a:t>
            </a:r>
          </a:p>
        </p:txBody>
      </p:sp>
      <p:sp>
        <p:nvSpPr>
          <p:cNvPr id="213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214" name="在用户进行登录时如果输入出错，HotSpot会有相应提示。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214417" cy="8256012"/>
          </a:xfrm>
          <a:prstGeom prst="rect">
            <a:avLst/>
          </a:prstGeom>
        </p:spPr>
        <p:txBody>
          <a:bodyPr/>
          <a:lstStyle/>
          <a:p>
            <a:r>
              <a:t>在用户进行登录时如果输入出错，HotSpot会有相应提示。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截屏2023-12-26 15.01.22.png" descr="截屏2023-12-26 15.01.22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15237283" y="-464543"/>
            <a:ext cx="9370457" cy="14645217"/>
          </a:xfrm>
          <a:prstGeom prst="rect">
            <a:avLst/>
          </a:prstGeom>
        </p:spPr>
      </p:pic>
      <p:sp>
        <p:nvSpPr>
          <p:cNvPr id="217" name="使用的灵活性和高效性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使用的灵活性和高效性</a:t>
            </a:r>
          </a:p>
        </p:txBody>
      </p:sp>
      <p:sp>
        <p:nvSpPr>
          <p:cNvPr id="218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219" name="HotSpot含有丰富的功能，广大人民皆为受众。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HotSpot含有丰富的功能，广大人民皆为受众。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5BF094-11FA-84EE-43FC-7DD42D21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线程池处理并发请求</a:t>
            </a:r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51E44A-E340-2B32-6CF1-6E712939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762604"/>
            <a:ext cx="21971000" cy="8256012"/>
          </a:xfrm>
        </p:spPr>
        <p:txBody>
          <a:bodyPr/>
          <a:lstStyle/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配置线程池</a:t>
            </a: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异步处理</a:t>
            </a: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2A37AF-9C97-D788-F70F-37562A88E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0" y="3622282"/>
            <a:ext cx="14225010" cy="3668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F5DE6E-EE05-8BBD-5502-22ACD4CA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031" y="8432023"/>
            <a:ext cx="14521525" cy="37980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4566A0-7131-DD5D-00EE-5C749E291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08"/>
          <a:stretch/>
        </p:blipFill>
        <p:spPr>
          <a:xfrm>
            <a:off x="1543470" y="8432023"/>
            <a:ext cx="7499561" cy="12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5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8471CD-FCEE-CFF1-51EB-14051DA2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Sentinel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进行限流、熔断降级（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）</a:t>
            </a:r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9E8D0A-255A-F09A-00E7-DD0DC93F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327400"/>
            <a:ext cx="21971000" cy="8256012"/>
          </a:xfrm>
        </p:spPr>
        <p:txBody>
          <a:bodyPr/>
          <a:lstStyle/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应用程序入口增加注解支持的配置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（重要）</a:t>
            </a: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配置限流、熔断规则</a:t>
            </a:r>
            <a:endParaRPr lang="en-US" altLang="zh-CN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82FD5B-0998-13BE-77DE-B352FE53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04" y="4037526"/>
            <a:ext cx="11321803" cy="1733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37DCB9-A262-8B9C-1058-FC1B9CC1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04" y="6481273"/>
            <a:ext cx="11088471" cy="6125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6B7D53-8F71-F893-5414-F204AAA69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504" y="6481273"/>
            <a:ext cx="11439996" cy="63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87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01943C-FCAC-F10A-01A0-DD83CB0B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Sentinel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进行限流、熔断降级（</a:t>
            </a:r>
            <a:r>
              <a:rPr lang="en-US" altLang="zh-CN" b="1" dirty="0">
                <a:solidFill>
                  <a:srgbClr val="569CD6"/>
                </a:solidFill>
                <a:latin typeface="Consolas" panose="020B0609020204030204" pitchFamily="49" charset="0"/>
              </a:rPr>
              <a:t>2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）</a:t>
            </a:r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EB3D6C-3215-93D5-BFAD-0F9B02D9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348391"/>
            <a:ext cx="21971000" cy="8256012"/>
          </a:xfrm>
        </p:spPr>
        <p:txBody>
          <a:bodyPr/>
          <a:lstStyle/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实现异常处理（限流 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熔断）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CN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在资源前添加 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@SentinelResource</a:t>
            </a:r>
            <a:r>
              <a:rPr lang="zh-CN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注解</a:t>
            </a: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1764B7-514A-248A-1C68-2C0F52725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91" y="4337049"/>
            <a:ext cx="14155547" cy="3456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94DB1F-B79F-6DD9-689A-B3396186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91" y="9044927"/>
            <a:ext cx="21488209" cy="974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40C6C3-C8CD-A6F5-1090-933541A3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91" y="10180351"/>
            <a:ext cx="16046526" cy="9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21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希望老师平均给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希望老师平均给分</a:t>
            </a:r>
          </a:p>
        </p:txBody>
      </p:sp>
      <p:sp>
        <p:nvSpPr>
          <p:cNvPr id="222" name="项目分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 spc="-89"/>
            </a:lvl1pPr>
          </a:lstStyle>
          <a:p>
            <a:r>
              <a:t>项目分工</a:t>
            </a:r>
          </a:p>
        </p:txBody>
      </p:sp>
      <p:sp>
        <p:nvSpPr>
          <p:cNvPr id="223" name="聂尔聪：项目前端，视频制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聂尔聪：项目前端，视频制作</a:t>
            </a:r>
          </a:p>
          <a:p>
            <a:r>
              <a:t>彭嘉锐：项目后端，PPT制作，视频制作</a:t>
            </a:r>
          </a:p>
          <a:p>
            <a:r>
              <a:t>李怡龙：大语言模型后端，项目测试</a:t>
            </a:r>
          </a:p>
          <a:p>
            <a:r>
              <a:t>赵子贤：大语言模型后端，项目测试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 You！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一款面向广大学生和社畜的娱乐App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一款面向广大学生和社畜的娱乐App</a:t>
            </a:r>
          </a:p>
        </p:txBody>
      </p:sp>
      <p:sp>
        <p:nvSpPr>
          <p:cNvPr id="176" name="HotSpot简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 spc="-89"/>
            </a:lvl1pPr>
          </a:lstStyle>
          <a:p>
            <a:r>
              <a:t>HotSpot简介</a:t>
            </a:r>
          </a:p>
        </p:txBody>
      </p:sp>
      <p:sp>
        <p:nvSpPr>
          <p:cNvPr id="177" name="随着大数据时代的到来和工作学习生活的变化，人们对资讯和信息的需求迅速提升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随着大数据时代的到来和工作学习生活的变化，人们对资讯和信息的需求迅速提升。</a:t>
            </a:r>
          </a:p>
          <a:p>
            <a:r>
              <a:t>为了方便人们获取所需信息，我们决定开发一款资讯获取平台，它可以让用户方便地查看新闻、刷短视频、阅读小说、搜索问题，并且可以查看当地实时天气。在每天的清晨出门前，它还会根据当日天气为用户提供个性化穿搭建议。</a:t>
            </a:r>
          </a:p>
          <a:p>
            <a:r>
              <a:t>此款App解决了广大学生和社畜获取资讯难，不同的信息需要去不同的App获取的难题，并且解决了用户起床后面临的“今天穿啥”的难题。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otSpot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HotSpot演示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截屏2023-12-26 14.53.09.png" descr="截屏2023-12-26 14.53.09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5334423" y="-424855"/>
            <a:ext cx="9319573" cy="14565690"/>
          </a:xfrm>
          <a:prstGeom prst="rect">
            <a:avLst/>
          </a:prstGeom>
        </p:spPr>
      </p:pic>
      <p:sp>
        <p:nvSpPr>
          <p:cNvPr id="182" name="帮助和文档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帮助和文档</a:t>
            </a:r>
          </a:p>
        </p:txBody>
      </p:sp>
      <p:sp>
        <p:nvSpPr>
          <p:cNvPr id="183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184" name="首次进入HotSpot时，应用会跳出新手指导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3093285" cy="8256012"/>
          </a:xfrm>
          <a:prstGeom prst="rect">
            <a:avLst/>
          </a:prstGeom>
        </p:spPr>
        <p:txBody>
          <a:bodyPr/>
          <a:lstStyle/>
          <a:p>
            <a:r>
              <a:t>首次进入HotSpot时，应用会跳出新手指导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截屏2023-12-26 14.53.52.png" descr="截屏2023-12-26 14.53.52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7027" y="-416322"/>
            <a:ext cx="9308788" cy="14548835"/>
          </a:xfrm>
          <a:prstGeom prst="rect">
            <a:avLst/>
          </a:prstGeom>
        </p:spPr>
      </p:pic>
      <p:sp>
        <p:nvSpPr>
          <p:cNvPr id="187" name="依赖识别而非记忆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依赖识别而非记忆</a:t>
            </a:r>
          </a:p>
        </p:txBody>
      </p:sp>
      <p:sp>
        <p:nvSpPr>
          <p:cNvPr id="188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189" name="每一个按钮都有相应直观可识别的图标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每一个按钮都有相应直观可识别的图标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带木镶板的天花板的部分视图" descr="带木镶板的天花板的部分视图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15214012" y="-454224"/>
            <a:ext cx="9357174" cy="14624457"/>
          </a:xfrm>
          <a:prstGeom prst="rect">
            <a:avLst/>
          </a:prstGeom>
        </p:spPr>
      </p:pic>
      <p:sp>
        <p:nvSpPr>
          <p:cNvPr id="192" name="一致性和标准化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一致性和标准化</a:t>
            </a:r>
          </a:p>
        </p:txBody>
      </p:sp>
      <p:sp>
        <p:nvSpPr>
          <p:cNvPr id="193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194" name="每一个图标的风格一致化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每一个图标的风格一致化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系统状态的可见度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系统状态的可见度</a:t>
            </a:r>
          </a:p>
        </p:txBody>
      </p:sp>
      <p:sp>
        <p:nvSpPr>
          <p:cNvPr id="197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198" name="在搜索栏输入问题并点击搜索后，HotSpot在检索时会在页面最上方显示进度条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586592" cy="8256012"/>
          </a:xfrm>
          <a:prstGeom prst="rect">
            <a:avLst/>
          </a:prstGeom>
        </p:spPr>
        <p:txBody>
          <a:bodyPr/>
          <a:lstStyle/>
          <a:p>
            <a:r>
              <a:t>在搜索栏输入问题并点击搜索后，HotSpot在检索时会在页面最上方显示进度条</a:t>
            </a:r>
          </a:p>
        </p:txBody>
      </p:sp>
      <p:pic>
        <p:nvPicPr>
          <p:cNvPr id="199" name="查看最近的照片 2.jpeg" descr="查看最近的照片 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685" y="13890"/>
            <a:ext cx="6306099" cy="1368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截屏2023-12-26 15.00.30.png" descr="截屏2023-12-26 15.00.30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15189252" y="-402630"/>
            <a:ext cx="9291114" cy="14521207"/>
          </a:xfrm>
          <a:prstGeom prst="rect">
            <a:avLst/>
          </a:prstGeom>
        </p:spPr>
      </p:pic>
      <p:sp>
        <p:nvSpPr>
          <p:cNvPr id="202" name="系统和现实世界的吻合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系统和现实世界的吻合</a:t>
            </a:r>
          </a:p>
        </p:txBody>
      </p:sp>
      <p:sp>
        <p:nvSpPr>
          <p:cNvPr id="203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204" name="用户可以把喜爱的小说放入“我的书架”，就如同现实生活中真实的书架一样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449384" cy="8256012"/>
          </a:xfrm>
          <a:prstGeom prst="rect">
            <a:avLst/>
          </a:prstGeom>
        </p:spPr>
        <p:txBody>
          <a:bodyPr/>
          <a:lstStyle/>
          <a:p>
            <a:r>
              <a:t>用户可以把喜爱的小说放入“我的书架”，就如同现实生活中真实的书架一样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截屏2023-12-26 15.00.44.png" descr="截屏2023-12-26 15.00.44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15272973" y="-416918"/>
            <a:ext cx="9309449" cy="14549870"/>
          </a:xfrm>
          <a:prstGeom prst="rect">
            <a:avLst/>
          </a:prstGeom>
        </p:spPr>
      </p:pic>
      <p:sp>
        <p:nvSpPr>
          <p:cNvPr id="207" name="避免出错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避免出错</a:t>
            </a:r>
          </a:p>
        </p:txBody>
      </p:sp>
      <p:sp>
        <p:nvSpPr>
          <p:cNvPr id="208" name="人机交互启发式原则体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z="6900" spc="-69"/>
            </a:lvl1pPr>
          </a:lstStyle>
          <a:p>
            <a:r>
              <a:t>人机交互启发式原则体现</a:t>
            </a:r>
          </a:p>
        </p:txBody>
      </p:sp>
      <p:sp>
        <p:nvSpPr>
          <p:cNvPr id="209" name="在新用户进行注册时，输入用户名和密码的输入框会提示用户对应的限制以免出错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0231200" cy="8256012"/>
          </a:xfrm>
          <a:prstGeom prst="rect">
            <a:avLst/>
          </a:prstGeom>
        </p:spPr>
        <p:txBody>
          <a:bodyPr/>
          <a:lstStyle/>
          <a:p>
            <a:r>
              <a:t>在新用户进行注册时，输入用户名和密码的输入框会提示用户对应的限制以免出错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自定义</PresentationFormat>
  <Paragraphs>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Avenir Next Regular</vt:lpstr>
      <vt:lpstr>Helvetica Neue</vt:lpstr>
      <vt:lpstr>Produkt Extralight</vt:lpstr>
      <vt:lpstr>Produkt Light</vt:lpstr>
      <vt:lpstr>Consolas</vt:lpstr>
      <vt:lpstr>36_DynamicWavesLight</vt:lpstr>
      <vt:lpstr>人机交互Program展示</vt:lpstr>
      <vt:lpstr>HotSpot简介</vt:lpstr>
      <vt:lpstr>HotSpot演示</vt:lpstr>
      <vt:lpstr>人机交互启发式原则体现</vt:lpstr>
      <vt:lpstr>人机交互启发式原则体现</vt:lpstr>
      <vt:lpstr>人机交互启发式原则体现</vt:lpstr>
      <vt:lpstr>人机交互启发式原则体现</vt:lpstr>
      <vt:lpstr>人机交互启发式原则体现</vt:lpstr>
      <vt:lpstr>人机交互启发式原则体现</vt:lpstr>
      <vt:lpstr>人机交互启发式原则体现</vt:lpstr>
      <vt:lpstr>人机交互启发式原则体现</vt:lpstr>
      <vt:lpstr>线程池处理并发请求 </vt:lpstr>
      <vt:lpstr>Sentinel进行限流、熔断降级（1） </vt:lpstr>
      <vt:lpstr>Sentinel进行限流、熔断降级（2） </vt:lpstr>
      <vt:lpstr>项目分工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人机交互Program展示</dc:title>
  <cp:lastModifiedBy>大爷 你</cp:lastModifiedBy>
  <cp:revision>1</cp:revision>
  <dcterms:modified xsi:type="dcterms:W3CDTF">2024-01-10T14:22:53Z</dcterms:modified>
</cp:coreProperties>
</file>